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</p:sldIdLst>
  <p:sldSz cx="18288000" cy="10287000"/>
  <p:notesSz cx="6858000" cy="9144000"/>
  <p:embeddedFontLst>
    <p:embeddedFont>
      <p:font typeface="Heading Now 31-38 Bold" panose="020B0604020202020204" charset="0"/>
      <p:regular r:id="rId11"/>
    </p:embeddedFont>
    <p:embeddedFont>
      <p:font typeface="Montserrat Classic" panose="020B0604020202020204" charset="0"/>
      <p:regular r:id="rId12"/>
    </p:embeddedFont>
    <p:embeddedFont>
      <p:font typeface="Montserrat Classic Bold" panose="020B0604020202020204" charset="0"/>
      <p:regular r:id="rId13"/>
    </p:embeddedFont>
    <p:embeddedFont>
      <p:font typeface="Montserrat Italics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94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eg>
</file>

<file path=ppt/media/image2.jpeg>
</file>

<file path=ppt/media/image3.png>
</file>

<file path=ppt/media/image4.svg>
</file>

<file path=ppt/media/image5.png>
</file>

<file path=ppt/media/image6.sv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7322" b="-138726"/>
            </a:stretch>
          </a:blipFill>
        </p:spPr>
      </p:sp>
      <p:sp>
        <p:nvSpPr>
          <p:cNvPr id="3" name="AutoShape 3"/>
          <p:cNvSpPr/>
          <p:nvPr/>
        </p:nvSpPr>
        <p:spPr>
          <a:xfrm rot="-5400000">
            <a:off x="1097767" y="8050590"/>
            <a:ext cx="3798922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rot="-5399999">
            <a:off x="1921125" y="1009650"/>
            <a:ext cx="222840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028700" y="2132907"/>
            <a:ext cx="13191066" cy="14671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957"/>
              </a:lnSpc>
              <a:spcBef>
                <a:spcPct val="0"/>
              </a:spcBef>
            </a:pPr>
            <a:r>
              <a:rPr lang="en-US" sz="8540">
                <a:solidFill>
                  <a:srgbClr val="FFFFFF"/>
                </a:solidFill>
                <a:latin typeface="Montserrat Classic Bold"/>
              </a:rPr>
              <a:t>RUGBY / HOCKEY CLUB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3014324"/>
            <a:ext cx="16839414" cy="3155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795"/>
              </a:lnSpc>
              <a:spcBef>
                <a:spcPct val="0"/>
              </a:spcBef>
            </a:pPr>
            <a:r>
              <a:rPr lang="en-US" sz="18425" spc="589">
                <a:solidFill>
                  <a:srgbClr val="FFFFFF"/>
                </a:solidFill>
                <a:latin typeface="Montserrat Classic Bold"/>
              </a:rPr>
              <a:t>CAMARONES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959680" y="6103504"/>
            <a:ext cx="5664553" cy="12163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82"/>
              </a:lnSpc>
            </a:pPr>
            <a:r>
              <a:rPr lang="en-US" sz="3487" spc="111">
                <a:solidFill>
                  <a:srgbClr val="FFFFFF"/>
                </a:solidFill>
                <a:latin typeface="Montserrat Italics"/>
              </a:rPr>
              <a:t>presentacion de proyecto.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527565" cy="10267953"/>
          </a:xfrm>
          <a:custGeom>
            <a:avLst/>
            <a:gdLst/>
            <a:ahLst/>
            <a:cxnLst/>
            <a:rect l="l" t="t" r="r" b="b"/>
            <a:pathLst>
              <a:path w="3527565" h="10267953">
                <a:moveTo>
                  <a:pt x="0" y="0"/>
                </a:moveTo>
                <a:lnTo>
                  <a:pt x="3527565" y="0"/>
                </a:lnTo>
                <a:lnTo>
                  <a:pt x="3527565" y="10267953"/>
                </a:lnTo>
                <a:lnTo>
                  <a:pt x="0" y="102679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2932" r="-206516" b="-44274"/>
            </a:stretch>
          </a:blipFill>
        </p:spPr>
      </p:sp>
      <p:sp>
        <p:nvSpPr>
          <p:cNvPr id="3" name="TextBox 3"/>
          <p:cNvSpPr txBox="1"/>
          <p:nvPr/>
        </p:nvSpPr>
        <p:spPr>
          <a:xfrm rot="-5400000">
            <a:off x="-2225884" y="4207304"/>
            <a:ext cx="8076980" cy="2025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6578"/>
              </a:lnSpc>
              <a:spcBef>
                <a:spcPct val="0"/>
              </a:spcBef>
            </a:pPr>
            <a:r>
              <a:rPr lang="en-US" sz="11841">
                <a:solidFill>
                  <a:srgbClr val="FFFFFF"/>
                </a:solidFill>
                <a:latin typeface="Montserrat Classic Bold"/>
              </a:rPr>
              <a:t>ÍNDICE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756921" y="974517"/>
            <a:ext cx="2462983" cy="3884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723"/>
              </a:lnSpc>
              <a:spcBef>
                <a:spcPct val="0"/>
              </a:spcBef>
            </a:pPr>
            <a:r>
              <a:rPr lang="en-US" sz="19802" spc="1049">
                <a:solidFill>
                  <a:srgbClr val="2F2926">
                    <a:alpha val="15686"/>
                  </a:srgbClr>
                </a:solidFill>
                <a:latin typeface="Heading Now 31-38 Bold"/>
              </a:rPr>
              <a:t>01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435900" y="3082067"/>
            <a:ext cx="3105024" cy="488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41"/>
              </a:lnSpc>
            </a:pPr>
            <a:r>
              <a:rPr lang="en-US" sz="2887" spc="92">
                <a:solidFill>
                  <a:srgbClr val="2F2926"/>
                </a:solidFill>
                <a:latin typeface="Montserrat Classic"/>
              </a:rPr>
              <a:t>Introducción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766820" y="974517"/>
            <a:ext cx="2462983" cy="3884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723"/>
              </a:lnSpc>
              <a:spcBef>
                <a:spcPct val="0"/>
              </a:spcBef>
            </a:pPr>
            <a:r>
              <a:rPr lang="en-US" sz="19802" spc="1049">
                <a:solidFill>
                  <a:srgbClr val="2F2926">
                    <a:alpha val="15686"/>
                  </a:srgbClr>
                </a:solidFill>
                <a:latin typeface="Heading Now 31-38 Bold"/>
              </a:rPr>
              <a:t>02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445800" y="2829655"/>
            <a:ext cx="3105024" cy="993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41"/>
              </a:lnSpc>
            </a:pPr>
            <a:r>
              <a:rPr lang="en-US" sz="2887" spc="92">
                <a:solidFill>
                  <a:srgbClr val="2F2926"/>
                </a:solidFill>
                <a:latin typeface="Montserrat Classic"/>
              </a:rPr>
              <a:t>Diseño BackEnd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776720" y="974517"/>
            <a:ext cx="2462983" cy="3884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723"/>
              </a:lnSpc>
              <a:spcBef>
                <a:spcPct val="0"/>
              </a:spcBef>
            </a:pPr>
            <a:r>
              <a:rPr lang="en-US" sz="19802" spc="1049">
                <a:solidFill>
                  <a:srgbClr val="2F2926">
                    <a:alpha val="15686"/>
                  </a:srgbClr>
                </a:solidFill>
                <a:latin typeface="Heading Now 31-38 Bold"/>
              </a:rPr>
              <a:t>03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455699" y="2792989"/>
            <a:ext cx="3105024" cy="1498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41"/>
              </a:lnSpc>
            </a:pPr>
            <a:r>
              <a:rPr lang="en-US" sz="2887" spc="92">
                <a:solidFill>
                  <a:srgbClr val="2F2926"/>
                </a:solidFill>
                <a:latin typeface="Montserrat Classic"/>
              </a:rPr>
              <a:t>Diseño FrontEnd</a:t>
            </a:r>
          </a:p>
          <a:p>
            <a:pPr algn="ctr">
              <a:lnSpc>
                <a:spcPts val="4041"/>
              </a:lnSpc>
            </a:pPr>
            <a:endParaRPr lang="en-US" sz="2887" spc="92">
              <a:solidFill>
                <a:srgbClr val="2F2926"/>
              </a:solidFill>
              <a:latin typeface="Montserrat Classic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4756921" y="4532541"/>
            <a:ext cx="2462983" cy="3884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723"/>
              </a:lnSpc>
              <a:spcBef>
                <a:spcPct val="0"/>
              </a:spcBef>
            </a:pPr>
            <a:r>
              <a:rPr lang="en-US" sz="19802" spc="1049">
                <a:solidFill>
                  <a:srgbClr val="2F2926">
                    <a:alpha val="15686"/>
                  </a:srgbClr>
                </a:solidFill>
                <a:latin typeface="Heading Now 31-38 Bold"/>
              </a:rPr>
              <a:t>04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435900" y="6387678"/>
            <a:ext cx="3105024" cy="993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41"/>
              </a:lnSpc>
            </a:pPr>
            <a:r>
              <a:rPr lang="en-US" sz="2887" spc="92">
                <a:solidFill>
                  <a:srgbClr val="2F2926"/>
                </a:solidFill>
                <a:latin typeface="Montserrat Classic"/>
              </a:rPr>
              <a:t>Tecnologias usadas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766820" y="4532541"/>
            <a:ext cx="2462983" cy="3884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723"/>
              </a:lnSpc>
              <a:spcBef>
                <a:spcPct val="0"/>
              </a:spcBef>
            </a:pPr>
            <a:r>
              <a:rPr lang="en-US" sz="19802" spc="1049">
                <a:solidFill>
                  <a:srgbClr val="2F2926">
                    <a:alpha val="15686"/>
                  </a:srgbClr>
                </a:solidFill>
                <a:latin typeface="Heading Now 31-38 Bold"/>
              </a:rPr>
              <a:t>05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445800" y="6351013"/>
            <a:ext cx="3105024" cy="1498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41"/>
              </a:lnSpc>
            </a:pPr>
            <a:r>
              <a:rPr lang="en-US" sz="2887" spc="92">
                <a:solidFill>
                  <a:srgbClr val="2F2926"/>
                </a:solidFill>
                <a:latin typeface="Montserrat Classic"/>
              </a:rPr>
              <a:t>Fecha finalizacion</a:t>
            </a:r>
          </a:p>
          <a:p>
            <a:pPr algn="ctr">
              <a:lnSpc>
                <a:spcPts val="4041"/>
              </a:lnSpc>
            </a:pPr>
            <a:endParaRPr lang="en-US" sz="2887" spc="92">
              <a:solidFill>
                <a:srgbClr val="2F2926"/>
              </a:solidFill>
              <a:latin typeface="Montserrat Classic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2776720" y="4532541"/>
            <a:ext cx="2462983" cy="3884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723"/>
              </a:lnSpc>
              <a:spcBef>
                <a:spcPct val="0"/>
              </a:spcBef>
            </a:pPr>
            <a:r>
              <a:rPr lang="en-US" sz="19802" spc="1049">
                <a:solidFill>
                  <a:srgbClr val="2F2926">
                    <a:alpha val="15686"/>
                  </a:srgbClr>
                </a:solidFill>
                <a:latin typeface="Heading Now 31-38 Bold"/>
              </a:rPr>
              <a:t>06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455699" y="6387678"/>
            <a:ext cx="3105024" cy="993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41"/>
              </a:lnSpc>
            </a:pPr>
            <a:r>
              <a:rPr lang="en-US" sz="2887" spc="92">
                <a:solidFill>
                  <a:srgbClr val="2F2926"/>
                </a:solidFill>
                <a:latin typeface="Montserrat Classic"/>
              </a:rPr>
              <a:t>Cierre y preguntas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760435" y="0"/>
            <a:ext cx="3527565" cy="10267953"/>
          </a:xfrm>
          <a:custGeom>
            <a:avLst/>
            <a:gdLst/>
            <a:ahLst/>
            <a:cxnLst/>
            <a:rect l="l" t="t" r="r" b="b"/>
            <a:pathLst>
              <a:path w="3527565" h="10267953">
                <a:moveTo>
                  <a:pt x="0" y="0"/>
                </a:moveTo>
                <a:lnTo>
                  <a:pt x="3527565" y="0"/>
                </a:lnTo>
                <a:lnTo>
                  <a:pt x="3527565" y="10267953"/>
                </a:lnTo>
                <a:lnTo>
                  <a:pt x="0" y="102679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6516" t="-87207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446764" y="1249381"/>
            <a:ext cx="12854057" cy="38880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723"/>
              </a:lnSpc>
              <a:spcBef>
                <a:spcPct val="0"/>
              </a:spcBef>
            </a:pPr>
            <a:r>
              <a:rPr lang="en-US" sz="19802" spc="1049">
                <a:solidFill>
                  <a:srgbClr val="2F2926">
                    <a:alpha val="15686"/>
                  </a:srgbClr>
                </a:solidFill>
                <a:latin typeface="Heading Now 31-38 Bold"/>
              </a:rPr>
              <a:t>BACKEND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864353" y="5121497"/>
            <a:ext cx="9375331" cy="2003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41"/>
              </a:lnSpc>
              <a:spcBef>
                <a:spcPct val="0"/>
              </a:spcBef>
            </a:pPr>
            <a:r>
              <a:rPr lang="en-US" sz="2887" spc="92">
                <a:solidFill>
                  <a:srgbClr val="2F2926"/>
                </a:solidFill>
                <a:latin typeface="Montserrat Classic"/>
              </a:rPr>
              <a:t>Se desarollo una arquitectura de software basada en microservicios utilizando Java, los cuales conectaran las peticiones que se vayan a realizar con la base de datos.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760435" y="0"/>
            <a:ext cx="3527565" cy="10267953"/>
          </a:xfrm>
          <a:custGeom>
            <a:avLst/>
            <a:gdLst/>
            <a:ahLst/>
            <a:cxnLst/>
            <a:rect l="l" t="t" r="r" b="b"/>
            <a:pathLst>
              <a:path w="3527565" h="10267953">
                <a:moveTo>
                  <a:pt x="0" y="0"/>
                </a:moveTo>
                <a:lnTo>
                  <a:pt x="3527565" y="0"/>
                </a:lnTo>
                <a:lnTo>
                  <a:pt x="3527565" y="10267953"/>
                </a:lnTo>
                <a:lnTo>
                  <a:pt x="0" y="102679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6516" t="-87207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446764" y="1249381"/>
            <a:ext cx="12854057" cy="3884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723"/>
              </a:lnSpc>
              <a:spcBef>
                <a:spcPct val="0"/>
              </a:spcBef>
            </a:pPr>
            <a:r>
              <a:rPr lang="en-US" sz="19802" spc="1049">
                <a:solidFill>
                  <a:srgbClr val="004716">
                    <a:alpha val="15686"/>
                  </a:srgbClr>
                </a:solidFill>
                <a:latin typeface="Heading Now 31-38 Bold"/>
              </a:rPr>
              <a:t>FRONTEND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864353" y="5121497"/>
            <a:ext cx="9375331" cy="2003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41"/>
              </a:lnSpc>
              <a:spcBef>
                <a:spcPct val="0"/>
              </a:spcBef>
            </a:pPr>
            <a:r>
              <a:rPr lang="en-US" sz="2887" spc="92">
                <a:solidFill>
                  <a:srgbClr val="004716"/>
                </a:solidFill>
                <a:latin typeface="Montserrat Classic"/>
              </a:rPr>
              <a:t>Se desarrollo utilizando la mas avanzada version de angular el cual trabaja con typeScript y JavaScript para enviar sus peticiones a la base de datos.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933520" y="2606837"/>
            <a:ext cx="6751912" cy="642812"/>
            <a:chOff x="0" y="0"/>
            <a:chExt cx="1778281" cy="1693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78281" cy="169300"/>
            </a:xfrm>
            <a:custGeom>
              <a:avLst/>
              <a:gdLst/>
              <a:ahLst/>
              <a:cxnLst/>
              <a:rect l="l" t="t" r="r" b="b"/>
              <a:pathLst>
                <a:path w="1778281" h="169300">
                  <a:moveTo>
                    <a:pt x="0" y="0"/>
                  </a:moveTo>
                  <a:lnTo>
                    <a:pt x="1778281" y="0"/>
                  </a:lnTo>
                  <a:lnTo>
                    <a:pt x="1778281" y="169300"/>
                  </a:lnTo>
                  <a:lnTo>
                    <a:pt x="0" y="169300"/>
                  </a:lnTo>
                  <a:close/>
                </a:path>
              </a:pathLst>
            </a:custGeom>
            <a:solidFill>
              <a:srgbClr val="00471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78281" cy="216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FFFFFF"/>
                  </a:solidFill>
                  <a:latin typeface="Montserrat Classic"/>
                </a:rPr>
                <a:t>¿POR QUE USAMOS JAVA?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412452" y="8743950"/>
            <a:ext cx="3086100" cy="30861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4716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341747" y="584072"/>
            <a:ext cx="5191722" cy="8159878"/>
          </a:xfrm>
          <a:custGeom>
            <a:avLst/>
            <a:gdLst/>
            <a:ahLst/>
            <a:cxnLst/>
            <a:rect l="l" t="t" r="r" b="b"/>
            <a:pathLst>
              <a:path w="5191722" h="8159878">
                <a:moveTo>
                  <a:pt x="0" y="0"/>
                </a:moveTo>
                <a:lnTo>
                  <a:pt x="5191723" y="0"/>
                </a:lnTo>
                <a:lnTo>
                  <a:pt x="5191723" y="8159878"/>
                </a:lnTo>
                <a:lnTo>
                  <a:pt x="0" y="81598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5933520" y="1173991"/>
            <a:ext cx="6751912" cy="1293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595"/>
              </a:lnSpc>
              <a:spcBef>
                <a:spcPct val="0"/>
              </a:spcBef>
            </a:pPr>
            <a:r>
              <a:rPr lang="en-US" sz="7567" spc="401">
                <a:solidFill>
                  <a:srgbClr val="004716"/>
                </a:solidFill>
                <a:latin typeface="Montserrat Classic Bold"/>
              </a:rPr>
              <a:t>BENEFICIOS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933520" y="3335374"/>
            <a:ext cx="9648453" cy="3279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22"/>
              </a:lnSpc>
              <a:spcBef>
                <a:spcPct val="0"/>
              </a:spcBef>
            </a:pPr>
            <a:r>
              <a:rPr lang="en-US" sz="2658" spc="85">
                <a:solidFill>
                  <a:srgbClr val="004716"/>
                </a:solidFill>
                <a:latin typeface="Montserrat Classic"/>
              </a:rPr>
              <a:t>Java es un lenguaje de programacion orientado objetos o a lo mejor conocido como Programacion orientada a objetos (POO), es una opcion muy utilizada por muchos desarrolladores para realizar proyectos similares a este, ya que cuenta con librerias y componentes que facilitan el trabajar con estas tecnologias.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933520" y="2606837"/>
            <a:ext cx="6751912" cy="642812"/>
            <a:chOff x="0" y="0"/>
            <a:chExt cx="1778281" cy="1693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78281" cy="169300"/>
            </a:xfrm>
            <a:custGeom>
              <a:avLst/>
              <a:gdLst/>
              <a:ahLst/>
              <a:cxnLst/>
              <a:rect l="l" t="t" r="r" b="b"/>
              <a:pathLst>
                <a:path w="1778281" h="169300">
                  <a:moveTo>
                    <a:pt x="0" y="0"/>
                  </a:moveTo>
                  <a:lnTo>
                    <a:pt x="1778281" y="0"/>
                  </a:lnTo>
                  <a:lnTo>
                    <a:pt x="1778281" y="169300"/>
                  </a:lnTo>
                  <a:lnTo>
                    <a:pt x="0" y="169300"/>
                  </a:lnTo>
                  <a:close/>
                </a:path>
              </a:pathLst>
            </a:custGeom>
            <a:solidFill>
              <a:srgbClr val="00471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78281" cy="216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FFFFFF"/>
                  </a:solidFill>
                  <a:latin typeface="Montserrat Classic"/>
                </a:rPr>
                <a:t>¿POR QUE USAMOS ANGULAR?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412452" y="8743950"/>
            <a:ext cx="3086100" cy="30861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4716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354288" y="2379111"/>
            <a:ext cx="5007731" cy="5337698"/>
          </a:xfrm>
          <a:custGeom>
            <a:avLst/>
            <a:gdLst/>
            <a:ahLst/>
            <a:cxnLst/>
            <a:rect l="l" t="t" r="r" b="b"/>
            <a:pathLst>
              <a:path w="5007731" h="5337698">
                <a:moveTo>
                  <a:pt x="0" y="0"/>
                </a:moveTo>
                <a:lnTo>
                  <a:pt x="5007732" y="0"/>
                </a:lnTo>
                <a:lnTo>
                  <a:pt x="5007732" y="5337699"/>
                </a:lnTo>
                <a:lnTo>
                  <a:pt x="0" y="53376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5933520" y="1173991"/>
            <a:ext cx="6751912" cy="1293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595"/>
              </a:lnSpc>
              <a:spcBef>
                <a:spcPct val="0"/>
              </a:spcBef>
            </a:pPr>
            <a:r>
              <a:rPr lang="en-US" sz="7567" spc="401">
                <a:solidFill>
                  <a:srgbClr val="004716"/>
                </a:solidFill>
                <a:latin typeface="Montserrat Classic Bold"/>
              </a:rPr>
              <a:t>BENEFICIOS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933520" y="3335374"/>
            <a:ext cx="9648453" cy="18693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22"/>
              </a:lnSpc>
              <a:spcBef>
                <a:spcPct val="0"/>
              </a:spcBef>
            </a:pPr>
            <a:r>
              <a:rPr lang="en-US" sz="2658" spc="85">
                <a:solidFill>
                  <a:srgbClr val="004716"/>
                </a:solidFill>
                <a:latin typeface="Montserrat Classic"/>
              </a:rPr>
              <a:t>Entre las opciones que existen que las son como React.js, Vue.js o angular elegimos quedarnos con angular por su facilidad a la hora de inyectar componentes y realizar peticiones Http.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760435" y="0"/>
            <a:ext cx="3527565" cy="10267953"/>
          </a:xfrm>
          <a:custGeom>
            <a:avLst/>
            <a:gdLst/>
            <a:ahLst/>
            <a:cxnLst/>
            <a:rect l="l" t="t" r="r" b="b"/>
            <a:pathLst>
              <a:path w="3527565" h="10267953">
                <a:moveTo>
                  <a:pt x="0" y="0"/>
                </a:moveTo>
                <a:lnTo>
                  <a:pt x="3527565" y="0"/>
                </a:lnTo>
                <a:lnTo>
                  <a:pt x="3527565" y="10267953"/>
                </a:lnTo>
                <a:lnTo>
                  <a:pt x="0" y="102679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6516" t="-87207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446764" y="1249381"/>
            <a:ext cx="12854057" cy="3884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723"/>
              </a:lnSpc>
              <a:spcBef>
                <a:spcPct val="0"/>
              </a:spcBef>
            </a:pPr>
            <a:r>
              <a:rPr lang="en-US" sz="19802" spc="1049">
                <a:solidFill>
                  <a:srgbClr val="004716">
                    <a:alpha val="15686"/>
                  </a:srgbClr>
                </a:solidFill>
                <a:latin typeface="Heading Now 31-38 Bold"/>
              </a:rPr>
              <a:t>FECHA ENTREGA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864353" y="5121497"/>
            <a:ext cx="9375331" cy="3012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41"/>
              </a:lnSpc>
              <a:spcBef>
                <a:spcPct val="0"/>
              </a:spcBef>
            </a:pPr>
            <a:r>
              <a:rPr lang="en-US" sz="2887" spc="92">
                <a:solidFill>
                  <a:srgbClr val="004716"/>
                </a:solidFill>
                <a:latin typeface="Montserrat Classic"/>
              </a:rPr>
              <a:t>Nos comprometemos a que el sistema este terminado y funcionando en su totalidad y sin errores para el 22/02/2024 y que pueda ser implementado lo antes posible, ademas se contara con soporte y actualizaciones en un futuro.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3852066" y="3909695"/>
            <a:ext cx="2208458" cy="2199831"/>
            <a:chOff x="0" y="0"/>
            <a:chExt cx="6502400" cy="6477000"/>
          </a:xfrm>
        </p:grpSpPr>
        <p:sp>
          <p:nvSpPr>
            <p:cNvPr id="3" name="Freeform 3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2"/>
              <a:stretch>
                <a:fillRect l="223" t="-16555" r="223" b="-16555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4716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14760435" y="0"/>
            <a:ext cx="3527565" cy="10267953"/>
          </a:xfrm>
          <a:custGeom>
            <a:avLst/>
            <a:gdLst/>
            <a:ahLst/>
            <a:cxnLst/>
            <a:rect l="l" t="t" r="r" b="b"/>
            <a:pathLst>
              <a:path w="3527565" h="10267953">
                <a:moveTo>
                  <a:pt x="0" y="0"/>
                </a:moveTo>
                <a:lnTo>
                  <a:pt x="3527565" y="0"/>
                </a:lnTo>
                <a:lnTo>
                  <a:pt x="3527565" y="10267953"/>
                </a:lnTo>
                <a:lnTo>
                  <a:pt x="0" y="102679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06516" t="-87207"/>
            </a:stretch>
          </a:blipFill>
        </p:spPr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9387607" y="3909695"/>
            <a:ext cx="2208458" cy="2199831"/>
            <a:chOff x="0" y="0"/>
            <a:chExt cx="6502400" cy="6477000"/>
          </a:xfrm>
        </p:grpSpPr>
        <p:sp>
          <p:nvSpPr>
            <p:cNvPr id="7" name="Freeform 7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4"/>
              <a:stretch>
                <a:fillRect l="-1779" r="-1779"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4716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-2057400" y="8743950"/>
            <a:ext cx="3086100" cy="308610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4716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646257" y="571899"/>
            <a:ext cx="12223775" cy="2605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8633"/>
              </a:lnSpc>
              <a:spcBef>
                <a:spcPct val="0"/>
              </a:spcBef>
            </a:pPr>
            <a:r>
              <a:rPr lang="en-US" sz="13309" spc="705">
                <a:solidFill>
                  <a:srgbClr val="004716">
                    <a:alpha val="15686"/>
                  </a:srgbClr>
                </a:solidFill>
                <a:latin typeface="Heading Now 31-38 Bold"/>
              </a:rPr>
              <a:t>NUESTRO EQUIPO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683454" y="6429656"/>
            <a:ext cx="2377070" cy="7103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36"/>
              </a:lnSpc>
              <a:spcBef>
                <a:spcPct val="0"/>
              </a:spcBef>
            </a:pPr>
            <a:r>
              <a:rPr lang="en-US" sz="1382" spc="44">
                <a:solidFill>
                  <a:srgbClr val="004716"/>
                </a:solidFill>
                <a:latin typeface="Montserrat Classic Bold"/>
              </a:rPr>
              <a:t>Encargado del desarrollo back-end y de la documentacion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524153" y="6131582"/>
            <a:ext cx="2695672" cy="309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38"/>
              </a:lnSpc>
              <a:spcBef>
                <a:spcPct val="0"/>
              </a:spcBef>
            </a:pPr>
            <a:r>
              <a:rPr lang="en-US" sz="1813" spc="58">
                <a:solidFill>
                  <a:srgbClr val="004716"/>
                </a:solidFill>
                <a:latin typeface="Montserrat Classic Bold"/>
              </a:rPr>
              <a:t>Felipe Padros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303301" y="6489811"/>
            <a:ext cx="2377070" cy="4745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36"/>
              </a:lnSpc>
              <a:spcBef>
                <a:spcPct val="0"/>
              </a:spcBef>
            </a:pPr>
            <a:r>
              <a:rPr lang="en-US" sz="1382" spc="44">
                <a:solidFill>
                  <a:srgbClr val="004716"/>
                </a:solidFill>
                <a:latin typeface="Montserrat Classic Bold"/>
              </a:rPr>
              <a:t>Encargado del desarollo fornt-end y de testear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144000" y="6191737"/>
            <a:ext cx="2695672" cy="309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38"/>
              </a:lnSpc>
              <a:spcBef>
                <a:spcPct val="0"/>
              </a:spcBef>
            </a:pPr>
            <a:r>
              <a:rPr lang="en-US" sz="1813" spc="58">
                <a:solidFill>
                  <a:srgbClr val="004716"/>
                </a:solidFill>
                <a:latin typeface="Montserrat Classic Bold"/>
              </a:rPr>
              <a:t>Ciro Bernal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760435" y="0"/>
            <a:ext cx="3527565" cy="10267953"/>
          </a:xfrm>
          <a:custGeom>
            <a:avLst/>
            <a:gdLst/>
            <a:ahLst/>
            <a:cxnLst/>
            <a:rect l="l" t="t" r="r" b="b"/>
            <a:pathLst>
              <a:path w="3527565" h="10267953">
                <a:moveTo>
                  <a:pt x="0" y="0"/>
                </a:moveTo>
                <a:lnTo>
                  <a:pt x="3527565" y="0"/>
                </a:lnTo>
                <a:lnTo>
                  <a:pt x="3527565" y="10267953"/>
                </a:lnTo>
                <a:lnTo>
                  <a:pt x="0" y="102679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6516" t="-87207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446764" y="1249381"/>
            <a:ext cx="12854057" cy="7395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723"/>
              </a:lnSpc>
              <a:spcBef>
                <a:spcPct val="0"/>
              </a:spcBef>
            </a:pPr>
            <a:r>
              <a:rPr lang="en-US" sz="19802" spc="1049">
                <a:solidFill>
                  <a:srgbClr val="004716">
                    <a:alpha val="15686"/>
                  </a:srgbClr>
                </a:solidFill>
                <a:latin typeface="Heading Now 31-38 Bold"/>
              </a:rPr>
              <a:t>CIERRE Y PREGUNTAS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250</Words>
  <Application>Microsoft Office PowerPoint</Application>
  <PresentationFormat>Personalizado</PresentationFormat>
  <Paragraphs>34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6" baseType="lpstr">
      <vt:lpstr>Montserrat Classic</vt:lpstr>
      <vt:lpstr>Montserrat Italics</vt:lpstr>
      <vt:lpstr>Calibri</vt:lpstr>
      <vt:lpstr>Montserrat Classic Bold</vt:lpstr>
      <vt:lpstr>Heading Now 31-38 Bold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leones</dc:title>
  <cp:lastModifiedBy>BERNAL CIRO NAHUEL</cp:lastModifiedBy>
  <cp:revision>2</cp:revision>
  <dcterms:created xsi:type="dcterms:W3CDTF">2006-08-16T00:00:00Z</dcterms:created>
  <dcterms:modified xsi:type="dcterms:W3CDTF">2024-01-14T23:06:08Z</dcterms:modified>
  <dc:identifier>DAF53IG2R6Q</dc:identifier>
</cp:coreProperties>
</file>

<file path=docProps/thumbnail.jpeg>
</file>